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7" autoAdjust="0"/>
    <p:restoredTop sz="94660"/>
  </p:normalViewPr>
  <p:slideViewPr>
    <p:cSldViewPr>
      <p:cViewPr varScale="1">
        <p:scale>
          <a:sx n="39" d="100"/>
          <a:sy n="39" d="100"/>
        </p:scale>
        <p:origin x="-73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E52DA6C-6DB9-41D7-90DF-47CFED0ECBFD}"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E52DA6C-6DB9-41D7-90DF-47CFED0ECBFD}"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E52DA6C-6DB9-41D7-90DF-47CFED0ECBFD}"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E52DA6C-6DB9-41D7-90DF-47CFED0ECBFD}"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E52DA6C-6DB9-41D7-90DF-47CFED0ECBFD}" type="datetimeFigureOut">
              <a:rPr lang="en-US" smtClean="0"/>
              <a:t>12/13/2018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E52DA6C-6DB9-41D7-90DF-47CFED0ECBFD}"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E52DA6C-6DB9-41D7-90DF-47CFED0ECBFD}" type="datetimeFigureOut">
              <a:rPr lang="en-US" smtClean="0"/>
              <a:t>12/13/2018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E52DA6C-6DB9-41D7-90DF-47CFED0ECBFD}" type="datetimeFigureOut">
              <a:rPr lang="en-US" smtClean="0"/>
              <a:t>12/13/2018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52DA6C-6DB9-41D7-90DF-47CFED0ECBFD}" type="datetimeFigureOut">
              <a:rPr lang="en-US" smtClean="0"/>
              <a:t>12/13/2018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52DA6C-6DB9-41D7-90DF-47CFED0ECBFD}"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E52DA6C-6DB9-41D7-90DF-47CFED0ECBFD}" type="datetimeFigureOut">
              <a:rPr lang="en-US" smtClean="0"/>
              <a:t>12/13/2018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33BD825-D7ED-4E03-93FC-88D21F7627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2DA6C-6DB9-41D7-90DF-47CFED0ECBFD}" type="datetimeFigureOut">
              <a:rPr lang="en-US" smtClean="0"/>
              <a:t>12/13/2018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3BD825-D7ED-4E03-93FC-88D21F7627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92762"/>
          </a:xfrm>
        </p:spPr>
        <p:txBody>
          <a:bodyPr>
            <a:normAutofit/>
          </a:bodyPr>
          <a:lstStyle/>
          <a:p>
            <a:r>
              <a:rPr lang="ar-IQ" sz="5400" b="1" dirty="0" smtClean="0"/>
              <a:t>تمارين </a:t>
            </a:r>
            <a:r>
              <a:rPr lang="ar-IQ" sz="5400" b="1" dirty="0" err="1" smtClean="0"/>
              <a:t>الكارديو</a:t>
            </a:r>
            <a:endParaRPr lang="en-US" sz="5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rmAutofit/>
          </a:bodyPr>
          <a:lstStyle/>
          <a:p>
            <a:r>
              <a:rPr lang="ar-IQ" sz="3200" dirty="0" smtClean="0"/>
              <a:t>تعد </a:t>
            </a:r>
            <a:r>
              <a:rPr lang="ar-IQ" sz="3200" dirty="0"/>
              <a:t>تمارين </a:t>
            </a:r>
            <a:r>
              <a:rPr lang="ar-IQ" sz="3200" dirty="0" err="1"/>
              <a:t>الكارديو</a:t>
            </a:r>
            <a:r>
              <a:rPr lang="ar-IQ" sz="3200" dirty="0"/>
              <a:t> من أهم التمارين الرياضيّة التي تُمارس بشكل كبير وعلى نطاق واسع، وهي تتطلب مجهوداً عالياً ورشاقة، فهي ترفع معدل نبضات القلب لمدة طويلة نوعاً ما، لذلك تعتبر من أفضل التمارين لجسم الإنسان. تمارين </a:t>
            </a:r>
            <a:r>
              <a:rPr lang="ar-IQ" sz="3200" dirty="0" err="1"/>
              <a:t>الكارديو</a:t>
            </a:r>
            <a:r>
              <a:rPr lang="ar-IQ" sz="3200" dirty="0"/>
              <a:t> تعتمد بشكل رئيسي على حرق الأكسجين وسكر الدم في الجسم لإنتاج الطاقة، وبالتالي فهي من أهم التمارين التي تُمارس لخسارة الوزن وحرق الدهون في مختلف أنحاء الجسم، ومن خلال المقال سوف نتعرّف على أهم فوائد تمارين </a:t>
            </a:r>
            <a:r>
              <a:rPr lang="ar-IQ" sz="3200" dirty="0" err="1"/>
              <a:t>الكارديو</a:t>
            </a:r>
            <a:r>
              <a:rPr lang="ar-IQ" sz="3200" dirty="0"/>
              <a:t> وأنواعها.</a:t>
            </a:r>
            <a:r>
              <a:rPr lang="ar-IQ" sz="3200" dirty="0" smtClean="0"/>
              <a:t/>
            </a:r>
            <a:br>
              <a:rPr lang="ar-IQ" sz="3200" dirty="0" smtClean="0"/>
            </a:br>
            <a:r>
              <a:rPr lang="ar-IQ" sz="3200" dirty="0" smtClean="0"/>
              <a:t/>
            </a:r>
            <a:br>
              <a:rPr lang="ar-IQ"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78562"/>
          </a:xfrm>
        </p:spPr>
        <p:txBody>
          <a:bodyPr>
            <a:normAutofit/>
          </a:bodyPr>
          <a:lstStyle/>
          <a:p>
            <a:r>
              <a:rPr lang="ar-IQ" dirty="0"/>
              <a:t>أنواع تمارين </a:t>
            </a:r>
            <a:r>
              <a:rPr lang="ar-IQ" dirty="0" err="1"/>
              <a:t>الكارديو</a:t>
            </a:r>
            <a:r>
              <a:rPr lang="ar-IQ" dirty="0"/>
              <a:t> تُقسم تمارين </a:t>
            </a:r>
            <a:r>
              <a:rPr lang="ar-IQ" dirty="0" err="1"/>
              <a:t>الكارديو</a:t>
            </a:r>
            <a:r>
              <a:rPr lang="ar-IQ" dirty="0"/>
              <a:t> إلى قسمين رئيسيين بحسب شدة التمرين، وهما </a:t>
            </a:r>
            <a:r>
              <a:rPr lang="ar-IQ" dirty="0" err="1"/>
              <a:t>الكارديو</a:t>
            </a:r>
            <a:r>
              <a:rPr lang="ar-IQ" dirty="0"/>
              <a:t> بسرعة ثابتة مثل المشي بسرعة ثابتة لمدة نصف ساعة، وتمارين بسرعة متفاوتة الشدة والسرعة أو عالية الشدة مثل </a:t>
            </a:r>
            <a:r>
              <a:rPr lang="en-US" dirty="0"/>
              <a:t>HIIT.</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02362"/>
          </a:xfrm>
        </p:spPr>
        <p:txBody>
          <a:bodyPr>
            <a:normAutofit fontScale="90000"/>
          </a:bodyPr>
          <a:lstStyle/>
          <a:p>
            <a:r>
              <a:rPr lang="ar-IQ" dirty="0"/>
              <a:t>فوائد تمارين </a:t>
            </a:r>
            <a:r>
              <a:rPr lang="ar-IQ" dirty="0" err="1"/>
              <a:t>الكارديو</a:t>
            </a:r>
            <a:r>
              <a:rPr lang="ar-IQ" dirty="0"/>
              <a:t> تحسين الدورة الدمويّة في الجسم وتنشيطها، وبالتالي إيصال العناصر الغذائيّة والأكسجين لخلايا الجسم والتخلص من الفضلات </a:t>
            </a:r>
            <a:r>
              <a:rPr lang="ar-IQ" dirty="0" err="1"/>
              <a:t>الأيضية</a:t>
            </a:r>
            <a:r>
              <a:rPr lang="ar-IQ" dirty="0"/>
              <a:t>. المساعدة في التخلص من الضغط والتوتر والإجهاد وتحسين الحالة المزاجيّة والنفسيّة. حرق الدهون والسعرات الحرارية بفعاليّة. تقليل نسبة الإصابة بالأمراض المزمنة وأهمها الضغط والسكري وأمراض الشرايين والقلب. تقوية العضلات </a:t>
            </a:r>
            <a:r>
              <a:rPr lang="ar-IQ" dirty="0" err="1"/>
              <a:t>المسؤولة</a:t>
            </a:r>
            <a:r>
              <a:rPr lang="ar-IQ" dirty="0"/>
              <a:t> عن التنفس (الرئتين </a:t>
            </a:r>
            <a:r>
              <a:rPr lang="ar-IQ" dirty="0" smtClean="0"/>
              <a:t>والقلب).</a:t>
            </a:r>
            <a:br>
              <a:rPr lang="ar-IQ" dirty="0" smtClean="0"/>
            </a:br>
            <a:endParaRPr lang="en-US"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181</Words>
  <Application>Microsoft Office PowerPoint</Application>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تمارين الكارديو</vt:lpstr>
      <vt:lpstr>تعد تمارين الكارديو من أهم التمارين الرياضيّة التي تُمارس بشكل كبير وعلى نطاق واسع، وهي تتطلب مجهوداً عالياً ورشاقة، فهي ترفع معدل نبضات القلب لمدة طويلة نوعاً ما، لذلك تعتبر من أفضل التمارين لجسم الإنسان. تمارين الكارديو تعتمد بشكل رئيسي على حرق الأكسجين وسكر الدم في الجسم لإنتاج الطاقة، وبالتالي فهي من أهم التمارين التي تُمارس لخسارة الوزن وحرق الدهون في مختلف أنحاء الجسم، ومن خلال المقال سوف نتعرّف على أهم فوائد تمارين الكارديو وأنواعها.  </vt:lpstr>
      <vt:lpstr>أنواع تمارين الكارديو تُقسم تمارين الكارديو إلى قسمين رئيسيين بحسب شدة التمرين، وهما الكارديو بسرعة ثابتة مثل المشي بسرعة ثابتة لمدة نصف ساعة، وتمارين بسرعة متفاوتة الشدة والسرعة أو عالية الشدة مثل HIIT.  </vt:lpstr>
      <vt:lpstr>فوائد تمارين الكارديو تحسين الدورة الدمويّة في الجسم وتنشيطها، وبالتالي إيصال العناصر الغذائيّة والأكسجين لخلايا الجسم والتخلص من الفضلات الأيضية. المساعدة في التخلص من الضغط والتوتر والإجهاد وتحسين الحالة المزاجيّة والنفسيّة. حرق الدهون والسعرات الحرارية بفعاليّة. تقليل نسبة الإصابة بالأمراض المزمنة وأهمها الضغط والسكري وأمراض الشرايين والقلب. تقوية العضلات المسؤولة عن التنفس (الرئتين والقلب).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تمارين الكارديو</dc:title>
  <dc:creator>SANAA</dc:creator>
  <cp:lastModifiedBy>SANAA</cp:lastModifiedBy>
  <cp:revision>3</cp:revision>
  <dcterms:created xsi:type="dcterms:W3CDTF">2018-12-13T15:06:54Z</dcterms:created>
  <dcterms:modified xsi:type="dcterms:W3CDTF">2018-12-13T15:21:08Z</dcterms:modified>
</cp:coreProperties>
</file>